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256" d="100"/>
          <a:sy n="256" d="100"/>
        </p:scale>
        <p:origin x="5088" y="3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A42F6-6475-4DE7-BDF8-23801A0122A3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622E-A429-4263-A6D3-E7DB85737E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Konstantin\Desktop\Мои документы\Новая папка (3)\област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622"/>
            <a:ext cx="9144000" cy="6464756"/>
          </a:xfrm>
          <a:prstGeom prst="rect">
            <a:avLst/>
          </a:prstGeom>
          <a:noFill/>
        </p:spPr>
      </p:pic>
      <p:sp>
        <p:nvSpPr>
          <p:cNvPr id="5" name="Прямоугольная выноска 4"/>
          <p:cNvSpPr/>
          <p:nvPr/>
        </p:nvSpPr>
        <p:spPr>
          <a:xfrm>
            <a:off x="4572000" y="4725144"/>
            <a:ext cx="144016" cy="144016"/>
          </a:xfrm>
          <a:prstGeom prst="wedgeRectCallout">
            <a:avLst>
              <a:gd name="adj1" fmla="val 180487"/>
              <a:gd name="adj2" fmla="val 132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</a:t>
            </a:r>
            <a:endParaRPr lang="ru-RU" sz="800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3851920" y="5085184"/>
            <a:ext cx="144016" cy="144016"/>
          </a:xfrm>
          <a:prstGeom prst="wedgeRectCallout">
            <a:avLst>
              <a:gd name="adj1" fmla="val -5347"/>
              <a:gd name="adj2" fmla="val 1992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3</a:t>
            </a:r>
            <a:endParaRPr lang="ru-RU" sz="800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7092280" y="3284984"/>
            <a:ext cx="144016" cy="144016"/>
          </a:xfrm>
          <a:prstGeom prst="wedgeRectCallout">
            <a:avLst>
              <a:gd name="adj1" fmla="val -263449"/>
              <a:gd name="adj2" fmla="val 77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</a:t>
            </a:r>
            <a:endParaRPr lang="ru-RU" sz="800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8316416" y="3717032"/>
            <a:ext cx="144016" cy="144016"/>
          </a:xfrm>
          <a:prstGeom prst="wedgeRectCallout">
            <a:avLst>
              <a:gd name="adj1" fmla="val -211828"/>
              <a:gd name="adj2" fmla="val 2199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7</a:t>
            </a:r>
            <a:endParaRPr lang="ru-RU" sz="800" dirty="0"/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7956376" y="4293096"/>
            <a:ext cx="144016" cy="144016"/>
          </a:xfrm>
          <a:prstGeom prst="wedgeRectCallout">
            <a:avLst>
              <a:gd name="adj1" fmla="val -142141"/>
              <a:gd name="adj2" fmla="val -2214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6</a:t>
            </a:r>
            <a:endParaRPr lang="ru-RU" sz="800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7596336" y="4221088"/>
            <a:ext cx="144016" cy="144016"/>
          </a:xfrm>
          <a:prstGeom prst="wedgeRectCallout">
            <a:avLst>
              <a:gd name="adj1" fmla="val -98263"/>
              <a:gd name="adj2" fmla="val -2291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5</a:t>
            </a:r>
            <a:endParaRPr lang="ru-RU" sz="800" dirty="0"/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7596336" y="3573016"/>
            <a:ext cx="144016" cy="144016"/>
          </a:xfrm>
          <a:prstGeom prst="wedgeRectCallout">
            <a:avLst>
              <a:gd name="adj1" fmla="val -186018"/>
              <a:gd name="adj2" fmla="val 2276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4</a:t>
            </a:r>
            <a:endParaRPr lang="ru-RU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Konstantin</dc:creator>
  <cp:lastModifiedBy>Цветков Константин Иванович</cp:lastModifiedBy>
  <cp:revision>4</cp:revision>
  <dcterms:created xsi:type="dcterms:W3CDTF">2017-03-27T13:21:10Z</dcterms:created>
  <dcterms:modified xsi:type="dcterms:W3CDTF">2017-10-11T02:01:50Z</dcterms:modified>
</cp:coreProperties>
</file>